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58" r:id="rId2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2B4F8A-DF2D-4D45-A3B6-0E0131078F16}" v="8" dt="2025-04-15T14:05:17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undrika Baldwin" userId="aec3723a-0dbd-44c8-b762-8766b1d9ec66" providerId="ADAL" clId="{102B4F8A-DF2D-4D45-A3B6-0E0131078F16}"/>
    <pc:docChg chg="undo custSel modSld">
      <pc:chgData name="Chaundrika Baldwin" userId="aec3723a-0dbd-44c8-b762-8766b1d9ec66" providerId="ADAL" clId="{102B4F8A-DF2D-4D45-A3B6-0E0131078F16}" dt="2025-04-15T14:09:22.258" v="174" actId="1076"/>
      <pc:docMkLst>
        <pc:docMk/>
      </pc:docMkLst>
      <pc:sldChg chg="addSp modSp mod">
        <pc:chgData name="Chaundrika Baldwin" userId="aec3723a-0dbd-44c8-b762-8766b1d9ec66" providerId="ADAL" clId="{102B4F8A-DF2D-4D45-A3B6-0E0131078F16}" dt="2025-04-15T14:09:22.258" v="174" actId="1076"/>
        <pc:sldMkLst>
          <pc:docMk/>
          <pc:sldMk cId="3358290565" sldId="258"/>
        </pc:sldMkLst>
        <pc:spChg chg="mod">
          <ac:chgData name="Chaundrika Baldwin" userId="aec3723a-0dbd-44c8-b762-8766b1d9ec66" providerId="ADAL" clId="{102B4F8A-DF2D-4D45-A3B6-0E0131078F16}" dt="2025-04-15T14:08:55.990" v="170" actId="14100"/>
          <ac:spMkLst>
            <pc:docMk/>
            <pc:sldMk cId="3358290565" sldId="258"/>
            <ac:spMk id="3" creationId="{66CA084A-040C-45B5-B4A6-61919BCC56B7}"/>
          </ac:spMkLst>
        </pc:spChg>
        <pc:spChg chg="add mod">
          <ac:chgData name="Chaundrika Baldwin" userId="aec3723a-0dbd-44c8-b762-8766b1d9ec66" providerId="ADAL" clId="{102B4F8A-DF2D-4D45-A3B6-0E0131078F16}" dt="2025-04-15T14:09:13.827" v="172" actId="1076"/>
          <ac:spMkLst>
            <pc:docMk/>
            <pc:sldMk cId="3358290565" sldId="258"/>
            <ac:spMk id="4" creationId="{19FA198C-C51B-12E3-3435-C16AC6331171}"/>
          </ac:spMkLst>
        </pc:spChg>
        <pc:spChg chg="mod">
          <ac:chgData name="Chaundrika Baldwin" userId="aec3723a-0dbd-44c8-b762-8766b1d9ec66" providerId="ADAL" clId="{102B4F8A-DF2D-4D45-A3B6-0E0131078F16}" dt="2025-04-15T14:09:22.258" v="174" actId="1076"/>
          <ac:spMkLst>
            <pc:docMk/>
            <pc:sldMk cId="3358290565" sldId="258"/>
            <ac:spMk id="8" creationId="{056E94B2-6456-B8B4-1558-3DB8C13DE540}"/>
          </ac:spMkLst>
        </pc:spChg>
      </pc:sldChg>
    </pc:docChg>
  </pc:docChgLst>
  <pc:docChgLst>
    <pc:chgData name="Chaundrika Baldwin" userId="aec3723a-0dbd-44c8-b762-8766b1d9ec66" providerId="ADAL" clId="{787F5FD9-0CAA-476E-B609-A6B8A1D656FA}"/>
    <pc:docChg chg="custSel modSld">
      <pc:chgData name="Chaundrika Baldwin" userId="aec3723a-0dbd-44c8-b762-8766b1d9ec66" providerId="ADAL" clId="{787F5FD9-0CAA-476E-B609-A6B8A1D656FA}" dt="2024-08-01T11:44:36.054" v="50" actId="1076"/>
      <pc:docMkLst>
        <pc:docMk/>
      </pc:docMkLst>
      <pc:sldChg chg="addSp delSp modSp mod modClrScheme chgLayout">
        <pc:chgData name="Chaundrika Baldwin" userId="aec3723a-0dbd-44c8-b762-8766b1d9ec66" providerId="ADAL" clId="{787F5FD9-0CAA-476E-B609-A6B8A1D656FA}" dt="2024-08-01T11:44:36.054" v="50" actId="1076"/>
        <pc:sldMkLst>
          <pc:docMk/>
          <pc:sldMk cId="3358290565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2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10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8596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44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94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5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86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4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7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12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8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4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5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361C010-78D6-4E8E-BF82-F8A11518E1B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5040-A4DB-4A6D-85DE-99AB7E394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585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lfdetermination@dwihn.or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D44C1-ACAC-0346-FC59-1BCA3E29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392" y="515471"/>
            <a:ext cx="9404723" cy="140053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Self-Directing Services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Welcome Meetings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A084A-040C-45B5-B4A6-61919BCC5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1681" y="1922253"/>
            <a:ext cx="6714391" cy="352757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should come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 Coordinators, Case Managers, Members, Family of Members, or anyone with questions about Self-Directing Services. </a:t>
            </a:r>
          </a:p>
          <a:p>
            <a:pPr marL="0" indent="0" algn="ctr">
              <a:buNone/>
            </a:pP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ask questions or seek general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Self-Directing Services, discuss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process, meet with families to review/sign SD Agreements (understand responsibilities regarding being an employer), get target training on goal statement/objective/intervention development.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6E94B2-6456-B8B4-1558-3DB8C13DE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11709" y="2387522"/>
            <a:ext cx="4396339" cy="37417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4 meeting days available:  </a:t>
            </a:r>
          </a:p>
          <a:p>
            <a:pPr marL="0" indent="0" algn="ctr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Monday@4pm</a:t>
            </a:r>
          </a:p>
          <a:p>
            <a:pPr marL="0" indent="0" algn="ctr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Tuesday@1pm</a:t>
            </a:r>
          </a:p>
          <a:p>
            <a:pPr marL="0" indent="0" algn="ctr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Wednesday@12pm</a:t>
            </a:r>
          </a:p>
          <a:p>
            <a:pPr marL="0" indent="0" algn="ctr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Thursday@10am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FD296A-E12C-2182-F34D-DD94AF5C51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2" t="19898" r="2929" b="23071"/>
          <a:stretch/>
        </p:blipFill>
        <p:spPr bwMode="auto">
          <a:xfrm>
            <a:off x="128502" y="215988"/>
            <a:ext cx="2572089" cy="170001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FA198C-C51B-12E3-3435-C16AC6331171}"/>
              </a:ext>
            </a:extLst>
          </p:cNvPr>
          <p:cNvSpPr txBox="1"/>
          <p:nvPr/>
        </p:nvSpPr>
        <p:spPr>
          <a:xfrm>
            <a:off x="2247029" y="5865475"/>
            <a:ext cx="76979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Georgia" panose="02040502050405020303" pitchFamily="18" charset="0"/>
                <a:cs typeface="Aparajita" panose="020B0502040204020203" pitchFamily="18" charset="0"/>
              </a:rPr>
              <a:t>If you are interested in attending one of the sessions,</a:t>
            </a:r>
          </a:p>
          <a:p>
            <a:pPr algn="ctr"/>
            <a:r>
              <a:rPr lang="en-US" sz="2000" dirty="0">
                <a:latin typeface="Georgia" panose="02040502050405020303" pitchFamily="18" charset="0"/>
                <a:cs typeface="Aparajita" panose="020B0502040204020203" pitchFamily="18" charset="0"/>
              </a:rPr>
              <a:t> please reach out to the SD Team @ </a:t>
            </a:r>
            <a:r>
              <a:rPr lang="en-US" sz="2000" dirty="0">
                <a:latin typeface="Georgia" panose="02040502050405020303" pitchFamily="18" charset="0"/>
                <a:cs typeface="Aparajita" panose="020B0502040204020203" pitchFamily="18" charset="0"/>
                <a:hlinkClick r:id="rId3"/>
              </a:rPr>
              <a:t>Selfdetermination@dwihn.org</a:t>
            </a:r>
            <a:endParaRPr lang="en-US" sz="2000" dirty="0">
              <a:latin typeface="Georgia" panose="02040502050405020303" pitchFamily="18" charset="0"/>
              <a:cs typeface="Aparajita" panose="020B0502040204020203" pitchFamily="18" charset="0"/>
            </a:endParaRPr>
          </a:p>
          <a:p>
            <a:endParaRPr lang="en-US" sz="1600" dirty="0">
              <a:latin typeface="Georgia" panose="02040502050405020303" pitchFamily="18" charset="0"/>
              <a:cs typeface="Aparajita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290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121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Century Gothic</vt:lpstr>
      <vt:lpstr>Georgia</vt:lpstr>
      <vt:lpstr>Times New Roman</vt:lpstr>
      <vt:lpstr>Wingdings 3</vt:lpstr>
      <vt:lpstr>Ion</vt:lpstr>
      <vt:lpstr>Self-Directing Services  Welcome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Chaundrika Baldwin</dc:creator>
  <cp:lastModifiedBy>Chaundrika Baldwin</cp:lastModifiedBy>
  <cp:revision>1</cp:revision>
  <cp:lastPrinted>2024-07-31T17:06:43Z</cp:lastPrinted>
  <dcterms:created xsi:type="dcterms:W3CDTF">2024-07-15T20:35:02Z</dcterms:created>
  <dcterms:modified xsi:type="dcterms:W3CDTF">2025-04-15T14:09:31Z</dcterms:modified>
</cp:coreProperties>
</file>